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Amatic SC"/>
      <p:regular r:id="rId12"/>
      <p:bold r:id="rId13"/>
    </p:embeddedFont>
    <p:embeddedFont>
      <p:font typeface="Source Code Pro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maticSC-bold.fntdata"/><Relationship Id="rId12" Type="http://schemas.openxmlformats.org/officeDocument/2006/relationships/font" Target="fonts/AmaticSC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6240542b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6240542b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ca06c96c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ca06c96c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6240542b9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6240542b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9834ac02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9834ac02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ca06c96c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ca06c96c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Make a cocktail</a:t>
            </a:r>
            <a:endParaRPr sz="4800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518150" y="391487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website project of Gabriel Guerin, Saad Lamdouar and Olivier Burgaud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153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954850"/>
            <a:ext cx="8520600" cy="16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 cocktail with alcoholic beverages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Users put in input the beverages and Make a Cocktail suggests a recipe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26032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Functionalities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3443100"/>
            <a:ext cx="8520600" cy="16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cocktails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Share recipes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Consult recipes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Vote for favourite cocktails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6755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users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694850"/>
            <a:ext cx="8520600" cy="29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People w/ and w/o knowledge about cocktail making 			(for the sharing and finding functionalities)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Night clubs, bars, restaurants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Companies for special events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Sketches  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450" y="1146050"/>
            <a:ext cx="4523848" cy="3417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46050"/>
            <a:ext cx="3987936" cy="341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Sketches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0600" y="1246250"/>
            <a:ext cx="4320998" cy="3421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46250"/>
            <a:ext cx="4167626" cy="342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Sketches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525" y="1246250"/>
            <a:ext cx="4433274" cy="3421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46250"/>
            <a:ext cx="4340726" cy="3362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